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41" autoAdjust="0"/>
  </p:normalViewPr>
  <p:slideViewPr>
    <p:cSldViewPr>
      <p:cViewPr>
        <p:scale>
          <a:sx n="105" d="100"/>
          <a:sy n="105" d="100"/>
        </p:scale>
        <p:origin x="-179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07F9EE-B888-40D7-BDD8-2168AD6DEFF4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18D7B-D002-47AD-9A83-A53E18851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16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18D7B-D002-47AD-9A83-A53E188513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181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800" dirty="0" smtClean="0">
                <a:solidFill>
                  <a:srgbClr val="000000"/>
                </a:solidFill>
                <a:effectLst/>
                <a:latin typeface="Arial"/>
                <a:ea typeface="Calibri"/>
              </a:rPr>
              <a:t>9</a:t>
            </a:r>
            <a:r>
              <a:rPr lang="ru-RU" sz="800" baseline="0" dirty="0" smtClean="0">
                <a:solidFill>
                  <a:srgbClr val="000000"/>
                </a:solidFill>
                <a:effectLst/>
                <a:latin typeface="Arial"/>
                <a:ea typeface="Calibri"/>
              </a:rPr>
              <a:t> марта н</a:t>
            </a:r>
            <a:r>
              <a:rPr lang="ru-RU" sz="800" dirty="0" smtClean="0">
                <a:solidFill>
                  <a:srgbClr val="000000"/>
                </a:solidFill>
                <a:effectLst/>
                <a:latin typeface="Arial"/>
                <a:ea typeface="Calibri"/>
              </a:rPr>
              <a:t>а железнодорожном вокзале г. Самара проходила передвижная военно-патриотическая акция «Сирийский перелом». Она проводится Министерством обороны РФ с целью демонстрации успехов Вооруженных сил РФ и Сирии в борьбе с международным терроризмом и закрепления положительного имиджа ВС РФ.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В рамках акции проходила демонстрация трофейной техники и вооружения, изъятых у различных группировок, незаконных вооруженных формирований в Сирии. Эшелон прибыл на платформу 1-го пути железнодорожного вокзала в 11.00. Это событие является особо значимым для </a:t>
            </a:r>
            <a:r>
              <a:rPr lang="ru-RU" dirty="0" err="1" smtClean="0">
                <a:effectLst/>
              </a:rPr>
              <a:t>м.р</a:t>
            </a:r>
            <a:r>
              <a:rPr lang="ru-RU" dirty="0" smtClean="0">
                <a:effectLst/>
              </a:rPr>
              <a:t>. Алексеевский, т.к. именно сегодня ребята нашего района принимали присягу перед генерал-майором. Клятву юнармейца зачитывал учащийся ГБОУ СОШ </a:t>
            </a:r>
            <a:r>
              <a:rPr lang="ru-RU" dirty="0" err="1" smtClean="0">
                <a:effectLst/>
              </a:rPr>
              <a:t>с.Герасимовка</a:t>
            </a:r>
            <a:r>
              <a:rPr lang="ru-RU" dirty="0" smtClean="0">
                <a:effectLst/>
              </a:rPr>
              <a:t> - </a:t>
            </a:r>
            <a:r>
              <a:rPr lang="ru-RU" dirty="0" err="1" smtClean="0">
                <a:effectLst/>
              </a:rPr>
              <a:t>Дикарев</a:t>
            </a:r>
            <a:r>
              <a:rPr lang="ru-RU" dirty="0" smtClean="0">
                <a:effectLst/>
              </a:rPr>
              <a:t> Максим. Хотим поблагодарить </a:t>
            </a:r>
            <a:r>
              <a:rPr lang="ru-RU" dirty="0" err="1" smtClean="0">
                <a:effectLst/>
              </a:rPr>
              <a:t>Радионова</a:t>
            </a:r>
            <a:r>
              <a:rPr lang="ru-RU" dirty="0" smtClean="0">
                <a:effectLst/>
              </a:rPr>
              <a:t> Алексея Борисовича за уникальную возможность стать участниками данной Акции и за принятие присяги в столь торжественной обстановке!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18D7B-D002-47AD-9A83-A53E1885134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50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18D7B-D002-47AD-9A83-A53E188513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409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30A6F8B-0093-4B2F-BDCE-663EE37420F9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F6B573-A41E-4D99-886B-465A218949B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88640"/>
            <a:ext cx="3240360" cy="266429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</a:rPr>
              <a:t>Отдел по делам молодёжи Администрации </a:t>
            </a:r>
            <a:r>
              <a:rPr lang="ru-RU" dirty="0" err="1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</a:rPr>
              <a:t>м.р</a:t>
            </a:r>
            <a:r>
              <a:rPr lang="ru-RU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</a:rPr>
              <a:t>. Алексеевский</a:t>
            </a:r>
          </a:p>
          <a:p>
            <a:endParaRPr lang="ru-RU" dirty="0"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700808"/>
            <a:ext cx="5130823" cy="4975493"/>
          </a:xfrm>
          <a:prstGeom prst="rect">
            <a:avLst/>
          </a:prstGeom>
        </p:spPr>
      </p:pic>
      <p:pic>
        <p:nvPicPr>
          <p:cNvPr id="1026" name="Picture 2" descr="C:\Users\Cherkasova\Desktop\r2BcXJ_p8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40" y="2780928"/>
            <a:ext cx="3657872" cy="3823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110" y="-21456"/>
            <a:ext cx="3603625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015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erkasova\Desktop\311816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5" y="1484784"/>
            <a:ext cx="878497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04864"/>
          </a:xfrm>
        </p:spPr>
        <p:txBody>
          <a:bodyPr/>
          <a:lstStyle/>
          <a:p>
            <a:r>
              <a:rPr lang="ru-RU" sz="4000" dirty="0" smtClean="0"/>
              <a:t>Мероприятия, направленные на военно-патриотическое воспитание молодёжи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0333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8"/>
          </a:xfrm>
        </p:spPr>
        <p:txBody>
          <a:bodyPr/>
          <a:lstStyle/>
          <a:p>
            <a:r>
              <a:rPr lang="ru-RU" sz="2400" b="1" spc="-300" dirty="0" smtClean="0"/>
              <a:t>Развитие юнармейского движения на территории муниципального района Алексеевский</a:t>
            </a:r>
            <a:endParaRPr lang="ru-RU" sz="2400" b="1" spc="-3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Юнармейский отряд «Беркут»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(ГБОУ СОШ с. Алексеевка) – 150 человек;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Юнармейский отряд «Сокол»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(ГБОУ СОШ с. Герасимовка) – 24 человека;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Юнармейский отряд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«Витязи»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(ГБОУ СОШ с.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Самовольно-Ивановка)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26 человек;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Юнармейский отряд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«Патриот»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(ГБОУ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ООШ п.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Ильичевский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21 человек;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Юнармейский отряд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«Пламя»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(ГБОУ СОШ с.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Летниково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22 человека;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Юнармейский отряд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«Лира»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(ГБОУ СОШ с.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Патровка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20 человек.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50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r>
              <a:rPr lang="ru-RU" sz="2000" b="1" dirty="0" smtClean="0"/>
              <a:t>Передвижная военно-патриотическая акция «Сирийский перелом»</a:t>
            </a:r>
            <a:endParaRPr lang="ru-RU" sz="2000" b="1" dirty="0"/>
          </a:p>
        </p:txBody>
      </p:sp>
      <p:pic>
        <p:nvPicPr>
          <p:cNvPr id="1026" name="Picture 2" descr="C:\Users\Cherkasova\Desktop\патриотика\ЮНАРМИЯ\сирийский перелом\IMG_2679 (1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8680"/>
            <a:ext cx="504056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Cherkasova\Desktop\патриотика\ЮНАРМИЯ\сирийский перелом\IMG_27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0688"/>
            <a:ext cx="446449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pp.userapi.com/c849524/v849524416/147fec/mUASThGYyY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2"/>
            <a:ext cx="51845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s://pp.userapi.com/c855520/v855520004/108e/372BiIccp2U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138" y="3861048"/>
            <a:ext cx="3716357" cy="268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5623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ru-RU" sz="2800" b="1" spc="-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Областная </a:t>
            </a:r>
            <a:r>
              <a:rPr lang="ru-RU" sz="2800" b="1" spc="-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акция единых действий </a:t>
            </a:r>
            <a:r>
              <a:rPr lang="ru-RU" sz="2800" b="1" spc="-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«Перекличка Постов № 1» «Этих дней не смолкнет слава»</a:t>
            </a:r>
            <a:endParaRPr lang="ru-RU" sz="2800" spc="-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Cherkasova\Desktop\патриотика\Перекличка Постов №1\2019\18.04\IMG_33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5" y="4206889"/>
            <a:ext cx="216024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herkasova\Desktop\патриотика\Перекличка Постов №1\2019\18.04\IMG_33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96752"/>
            <a:ext cx="453650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Cherkasova\Desktop\патриотика\Перекличка Постов №1\2019\29.06\фотоотчет\8QBj_xDwYq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77482"/>
            <a:ext cx="36311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Cherkasova\Desktop\патриотика\Перекличка Постов №1\2019\10.07\фотоотчет\i_xLw5Nd6E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16" y="4270783"/>
            <a:ext cx="4276768" cy="258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1" descr="ÐÐ°ÑÑÐ¸Ð½ÐºÐ¸ Ð¿Ð¾ Ð·Ð°Ð¿ÑÐ¾ÑÑ Ð¿ÐµÑÐµÐºÐ»Ð¸ÑÐºÐ° Ð¿Ð¾ÑÑÐ¾Ð² â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2" name="Picture 14" descr="ÐÐ°ÑÑÐ¸Ð½ÐºÐ¸ Ð¿Ð¾ Ð·Ð°Ð¿ÑÐ¾ÑÑ Ð³Ð²Ð¾Ð·Ð´Ð¸ÐºÐ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229403"/>
            <a:ext cx="1764196" cy="236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3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/>
          <a:lstStyle/>
          <a:p>
            <a:pPr>
              <a:lnSpc>
                <a:spcPts val="4600"/>
              </a:lnSpc>
            </a:pP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Почетный Караул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s://pp.userapi.com/c847221/v847221613/1fa881/ufhxiCtpAy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15008"/>
            <a:ext cx="4077074" cy="203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p.userapi.com/c849036/v849036613/187a15/-sNHBTCOoz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33" y="1340768"/>
            <a:ext cx="2880320" cy="504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pp.userapi.com/c846217/v846217975/2026fa/0RpO2DBSY3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77072"/>
            <a:ext cx="4032448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pp.userapi.com/c850424/v850424975/118dd9/trW7KbJqUW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130" y="4365104"/>
            <a:ext cx="3260847" cy="244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Cherkasova\Desktop\патриотика\9 мая 2019\патровка-гавриловка\IMG_37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365" y="1299255"/>
            <a:ext cx="2327681" cy="313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56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защитника Отечества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Cherkasova\Desktop\Tjh-negsuU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Cherkasova\Desktop\1Ws6I3eTXx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967" y="1507299"/>
            <a:ext cx="4674502" cy="350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Cherkasova\Desktop\TLfOP-zXg8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09425"/>
            <a:ext cx="3480387" cy="261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013176"/>
            <a:ext cx="1690869" cy="169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95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b="1" dirty="0" smtClean="0"/>
              <a:t>Акция «Ты не один!»</a:t>
            </a:r>
            <a:endParaRPr lang="ru-RU" b="1" dirty="0"/>
          </a:p>
        </p:txBody>
      </p:sp>
      <p:pic>
        <p:nvPicPr>
          <p:cNvPr id="5122" name="Picture 2" descr="C:\Users\Cherkasova\Desktop\b_cZ-UiWpf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259228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herkasova\Desktop\QCJ9-1n8rU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691" y="873426"/>
            <a:ext cx="3550101" cy="437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Cherkasova\Desktop\c_TsIy9v_o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28328"/>
            <a:ext cx="3893092" cy="292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Cherkasova\Desktop\Z26VmiGMRu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349552"/>
            <a:ext cx="307086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Cherkasova\Desktop\MuORAuye_u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08086"/>
            <a:ext cx="3139845" cy="235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47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ru-RU" sz="3600" b="1" dirty="0" smtClean="0"/>
              <a:t>Акция по уборке захоронений участников ВОВ</a:t>
            </a:r>
            <a:endParaRPr lang="ru-RU" sz="3600" b="1" dirty="0"/>
          </a:p>
        </p:txBody>
      </p:sp>
      <p:pic>
        <p:nvPicPr>
          <p:cNvPr id="6146" name="Picture 2" descr="https://pp.userapi.com/c846123/v846123009/1f59cd/GJHdL72p_x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32856"/>
            <a:ext cx="3744416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pp.userapi.com/c846123/v846123009/1f59d7/hM8_Qc4p3T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68760"/>
            <a:ext cx="2625960" cy="196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s://pp.userapi.com/c846123/v846123009/1f5a1b/ah4TyXXHe_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36" y="4365104"/>
            <a:ext cx="3286808" cy="184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https://pp.userapi.com/c846123/v846123009/1f5a25/CRlQ8aDQpe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08920"/>
            <a:ext cx="2103981" cy="374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34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Всероссийская акция «Красная гвоздика»</a:t>
            </a:r>
            <a:endParaRPr lang="ru-RU" sz="4000" b="1" dirty="0"/>
          </a:p>
        </p:txBody>
      </p:sp>
      <p:pic>
        <p:nvPicPr>
          <p:cNvPr id="7170" name="Picture 2" descr="https://pp.userapi.com/c853628/v853628203/76383/tmtoNnKo19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000" y="3356992"/>
            <a:ext cx="345638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pp.userapi.com/c855328/v855328613/3aeec/6MnSbcOF2J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572411"/>
            <a:ext cx="1584176" cy="316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pp.userapi.com/c851528/v851528203/154550/ip_wGUK4UE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23" y="1368354"/>
            <a:ext cx="388843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pp.userapi.com/c851132/v851132203/15838a/gsi5pm-5OH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09376"/>
            <a:ext cx="2979663" cy="595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ÐÐ°ÑÑÐ¸Ð½ÐºÐ¸ Ð¿Ð¾ Ð·Ð°Ð¿ÑÐ¾ÑÑ ÐºÑÐ°ÑÐ½Ð°Ñ Ð³Ð²Ð¾Ð·Ð´Ð¸Ðº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2" descr="ÐÐ°ÑÑÐ¸Ð½ÐºÐ¸ Ð¿Ð¾ Ð·Ð°Ð¿ÑÐ¾ÑÑ ÐºÑÐ°ÑÐ½Ð°Ñ Ð³Ð²Ð¾Ð·Ð´Ð¸ÐºÐ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4" descr="ÐÐ°ÑÑÐ¸Ð½ÐºÐ¸ Ð¿Ð¾ Ð·Ð°Ð¿ÑÐ¾ÑÑ ÐºÑÐ°ÑÐ½Ð°Ñ Ð³Ð²Ð¾Ð·Ð´Ð¸ÐºÐ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75" y="4898583"/>
            <a:ext cx="240982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50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Акция «Георгиевская ленточка»</a:t>
            </a:r>
            <a:endParaRPr lang="ru-RU" b="1" dirty="0"/>
          </a:p>
        </p:txBody>
      </p:sp>
      <p:pic>
        <p:nvPicPr>
          <p:cNvPr id="8194" name="Picture 2" descr="https://pp.userapi.com/c844724/v844724613/20172b/6zLknNbxSD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176419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pp.userapi.com/c851528/v851528613/11bc92/4zhqII4Eh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764704"/>
            <a:ext cx="252028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pp.userapi.com/c848624/v848624613/190587/fL4mbqEaaD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85" y="1412776"/>
            <a:ext cx="2592288" cy="518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ÐÐ°ÑÑÐ¸Ð½ÐºÐ¸ Ð¿Ð¾ Ð·Ð°Ð¿ÑÐ¾ÑÑ Ð³ÐµÐ¾ÑÐ³Ð¸ÐµÐ²ÑÐºÐ°Ñ Ð»ÐµÐ½Ñ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478" y="4941168"/>
            <a:ext cx="4345463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ÐÐ°ÑÑÐ¸Ð½ÐºÐ¸ Ð¿Ð¾ Ð·Ð°Ð¿ÑÐ¾ÑÑ Ð³ÐµÐ¾ÑÐ³Ð¸ÐµÐ²ÑÐºÐ°Ñ Ð»ÐµÐ½ÑÐ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05" y="4386808"/>
            <a:ext cx="1646312" cy="16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09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b="1" dirty="0" smtClean="0"/>
              <a:t>День памяти и скорби</a:t>
            </a:r>
            <a:endParaRPr lang="ru-RU" b="1" dirty="0"/>
          </a:p>
        </p:txBody>
      </p:sp>
      <p:pic>
        <p:nvPicPr>
          <p:cNvPr id="9218" name="Picture 2" descr="https://pp.userapi.com/c855720/v855720038/7bd8d/i6ExfeYhJS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561662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pp.userapi.com/c850532/v850532038/1517ae/7JfsQ7A63b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401" y="3562266"/>
            <a:ext cx="633670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ÐÐ°ÑÑÐ¸Ð½ÐºÐ¸ Ð¿Ð¾ Ð·Ð°Ð¿ÑÐ¾ÑÑ Ð´ÐµÐ½Ñ Ð¿Ð°Ð¼ÑÑÐ¸ Ð¸ ÑÐºÐ¾ÑÐ±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04" y="1412776"/>
            <a:ext cx="302079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ÐÐ°ÑÑÐ¸Ð½ÐºÐ¸ Ð¿Ð¾ Ð·Ð°Ð¿ÑÐ¾ÑÑ Ð´ÐµÐ½Ñ Ð¿Ð°Ð¼ÑÑÐ¸ Ð¸ ÑÐºÐ¾ÑÐ±Ð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2291001" cy="171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18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sz="3600" b="1" dirty="0" smtClean="0"/>
              <a:t>Никто не забыт, ничто не забыто!</a:t>
            </a:r>
            <a:endParaRPr lang="ru-RU" sz="3600" b="1" dirty="0"/>
          </a:p>
        </p:txBody>
      </p:sp>
      <p:pic>
        <p:nvPicPr>
          <p:cNvPr id="1026" name="Picture 2" descr="https://pp.userapi.com/c849228/v849228451/1bed09/_RoIMsELPk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5771"/>
            <a:ext cx="226825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p.userapi.com/c854224/v854224451/73143/aELwT9z7qa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625771"/>
            <a:ext cx="6182521" cy="309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p.userapi.com/c855524/v855524451/68dc1/3XIa-RSAhs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540" y="3356992"/>
            <a:ext cx="1675789" cy="335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pp.userapi.com/c852128/v852128451/147db3/19OpniU7Wa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96" y="3718306"/>
            <a:ext cx="4644516" cy="230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pp.userapi.com/c855120/v855120451/6dc21/VIx652GP_A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14766"/>
            <a:ext cx="3587608" cy="179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53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83671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26" name="Picture 2" descr="C:\Users\Cherkasova\Desktop\патриотика\Перекличка Постов №1\18.04. ПП №1 ФОТО\IMG_16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44690"/>
            <a:ext cx="8496944" cy="602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28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605</TotalTime>
  <Words>232</Words>
  <Application>Microsoft Office PowerPoint</Application>
  <PresentationFormat>Экран (4:3)</PresentationFormat>
  <Paragraphs>24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Исполнительная</vt:lpstr>
      <vt:lpstr>Презентация PowerPoint</vt:lpstr>
      <vt:lpstr>Мероприятия, направленные на военно-патриотическое воспитание молодёжи</vt:lpstr>
      <vt:lpstr>Развитие юнармейского движения на территории муниципального района Алексеевский</vt:lpstr>
      <vt:lpstr>Передвижная военно-патриотическая акция «Сирийский перелом»</vt:lpstr>
      <vt:lpstr>Областная акция единых действий «Перекличка Постов № 1» «Этих дней не смолкнет слава»</vt:lpstr>
      <vt:lpstr>Почетный Караул</vt:lpstr>
      <vt:lpstr>День защитника Отечества</vt:lpstr>
      <vt:lpstr>Акция «Ты не один!»</vt:lpstr>
      <vt:lpstr>Акция по уборке захоронений участников ВОВ</vt:lpstr>
      <vt:lpstr>Всероссийская акция «Красная гвоздика»</vt:lpstr>
      <vt:lpstr>Акция «Георгиевская ленточка»</vt:lpstr>
      <vt:lpstr>День памяти и скорби</vt:lpstr>
      <vt:lpstr>Никто не забыт, ничто не забыто!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Черкасова И.Е.</dc:creator>
  <cp:lastModifiedBy>Черкасова И.Е.</cp:lastModifiedBy>
  <cp:revision>19</cp:revision>
  <dcterms:created xsi:type="dcterms:W3CDTF">2019-07-18T11:54:00Z</dcterms:created>
  <dcterms:modified xsi:type="dcterms:W3CDTF">2019-07-24T05:38:59Z</dcterms:modified>
</cp:coreProperties>
</file>